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27C40-8845-47CE-88BF-4120E45F8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EBFDBA-DD9D-49BF-98C7-CC098B341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0F121-1909-49C9-92E4-A9F64769D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A94F5-F074-45D4-9C2A-F61EFFBB1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6EEEB-780E-4E8E-8339-7CBA82AA6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58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547C4-1F0B-424F-A069-03BE63DC7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3BE22-333F-406C-BF08-8CC50A88A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C398E-0E85-41D7-B6A1-F90F0BA68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A8620-6838-48EE-9A45-4821BBAE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0E6C6-8F68-4ADE-A9E1-20B28A67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53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025F7-99F0-4916-87E6-57DE55FCF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22723-579B-4907-B39E-E25177197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E0CF6-965A-4305-82CC-F0FB87FE3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0F640-874C-4099-B40E-842161F3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37714-8585-4059-B16F-F8304758E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A4DDA-6B55-465C-9B4C-7EE36F39C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889B-6CDD-40A7-8C0D-5974F0765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C102F-A11B-4465-91D1-C90D12BD1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960F-CB9C-4A09-9B8B-95892723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125BB-C85A-4222-ACF5-F0E8E94D7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18BE5-0D2D-416D-8D8C-ABDC56D6F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1EE15-C48C-4716-9944-F35D3D60D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3D321-438D-47FB-876A-C755DD32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F887B-1D4B-4877-95C1-40B97C6A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BC0EF-A16D-40DA-A944-D09053CF9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3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B0256-334A-4532-B166-E1BFE2B8A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F5B47-E85A-4FE6-9E74-C1FC172BE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E8E90-1EB2-4522-8E5E-6F4F1F0E9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5D9F5-C29B-4D9B-8170-13272A7D1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B149B-665F-45A6-B6B5-2BA1E9D0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D4216-E8A7-41C7-A950-3B5BBD0C0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47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588B5-6F1A-4D1F-BD43-D87F79C82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92AB9-29ED-4509-A7D5-C23C3DCBC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B63D3-61FE-4FB2-9140-43927E97E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9728F5-4BAF-465B-9623-B3C1D4C0E8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461F1-4CC9-4126-B58F-FFC23F596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39DCCC-40D9-45DC-AB30-62D1C1A49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A9CD0-C61C-4597-B0DE-EEF6F9CC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4555E3-0077-4E6F-AF9E-8593B149B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63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C3705-4DDD-43E2-A98C-E2A6E732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FEE9F-2B26-48EB-9AF1-C0D96CDD2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F47111-5B52-48F4-80CE-8CADE224C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469632-BB6D-4C3D-8ADE-C0F558338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75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C564A2-7576-40FD-A967-027E69842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C31C0D-5097-4785-9D2C-E6C434D67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5C9C6-D8C4-4A23-BB13-126823F03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043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FA59-D50A-447A-B2DD-E9E72542A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9C69C-482A-448E-8E09-E141FEECE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B0372-C9D3-4E7F-9661-8A8DB7C54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9BF2E-E6D2-4B62-99F6-68A81DBE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B2362-45CE-438A-A7DD-88D7B825B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379F1-89A7-4F73-B761-EB498159C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5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11BC-0E76-4C57-91E7-5B52828C4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03B94F-6864-429A-B1E2-B57AF5CEFF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36C7F0-4ADE-433A-B6D5-D9F05A2FC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809F0-88B4-4DBF-8022-853794829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A6F02D-AF90-44F0-867B-32F26414C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5996D-3E69-431F-A8CF-3515BCF6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00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F7BB45-FD7B-4A60-BEB9-C903DA513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313E6-6E76-4B47-94EB-3972D5D47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B893C-32F0-42F1-9460-016885A1F9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49538-2547-41C4-82DB-0D0DFA30AD18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C9F42-AD3B-4042-B92A-7B04AC08F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ADF9E-EFD5-4E34-8F05-8582E2003C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A338B-E88B-4874-BAEC-8661ED934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81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eg"/><Relationship Id="rId7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0B69-86BE-4A02-80DD-7EE0F1E038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04EB4-E77F-4837-B5C9-F04867A8B7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A0516-AED2-452E-BEA7-AD1DAB984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45" y="-385902"/>
            <a:ext cx="10036145" cy="5643702"/>
          </a:xfrm>
          <a:prstGeom prst="rect">
            <a:avLst/>
          </a:prstGeom>
        </p:spPr>
      </p:pic>
      <p:pic>
        <p:nvPicPr>
          <p:cNvPr id="1028" name="Picture 4" descr="Image result for deltion logo">
            <a:extLst>
              <a:ext uri="{FF2B5EF4-FFF2-40B4-BE49-F238E27FC236}">
                <a16:creationId xmlns:a16="http://schemas.microsoft.com/office/drawing/2014/main" id="{B20FFE5B-7AEF-40D7-9143-EA256C1E9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628" y="4327449"/>
            <a:ext cx="6658377" cy="233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98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D8C3E-396E-43CC-A1C8-849747A06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Roboto Black" panose="02000000000000000000" pitchFamily="2" charset="0"/>
                <a:ea typeface="Roboto Black" panose="02000000000000000000" pitchFamily="2" charset="0"/>
              </a:rPr>
              <a:t>Introductie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2AC7B-82CD-486D-9395-132C11890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Casus</a:t>
            </a:r>
          </a:p>
          <a:p>
            <a:r>
              <a:rPr lang="nl-NL" dirty="0"/>
              <a:t>Interpetatie</a:t>
            </a:r>
          </a:p>
          <a:p>
            <a:r>
              <a:rPr lang="en-US" dirty="0" err="1"/>
              <a:t>Oplossing</a:t>
            </a:r>
            <a:endParaRPr lang="en-US" dirty="0"/>
          </a:p>
          <a:p>
            <a:r>
              <a:rPr lang="nl-NL" dirty="0"/>
              <a:t>Technische</a:t>
            </a:r>
            <a:r>
              <a:rPr lang="en-US" dirty="0"/>
              <a:t> </a:t>
            </a:r>
            <a:r>
              <a:rPr lang="nl-NL" dirty="0"/>
              <a:t>uitdagingen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000" dirty="0" err="1"/>
              <a:t>Wybren</a:t>
            </a:r>
            <a:r>
              <a:rPr lang="en-US" sz="2000" dirty="0"/>
              <a:t> van den Akker, Jan </a:t>
            </a:r>
            <a:r>
              <a:rPr lang="en-US" sz="2000" dirty="0" err="1"/>
              <a:t>Vijfhuizen</a:t>
            </a:r>
            <a:r>
              <a:rPr lang="en-US" sz="2000" dirty="0"/>
              <a:t>, </a:t>
            </a:r>
            <a:r>
              <a:rPr lang="en-US" sz="2000" dirty="0" err="1"/>
              <a:t>Gerjohn</a:t>
            </a:r>
            <a:r>
              <a:rPr lang="en-US" sz="2000" dirty="0"/>
              <a:t> van den Bosch, Quinten </a:t>
            </a:r>
            <a:r>
              <a:rPr lang="en-US" sz="2000" dirty="0" err="1"/>
              <a:t>Henstra</a:t>
            </a:r>
            <a:r>
              <a:rPr lang="en-US" sz="2000" dirty="0"/>
              <a:t>, </a:t>
            </a:r>
            <a:r>
              <a:rPr lang="en-US" sz="2000" dirty="0" err="1"/>
              <a:t>Mathijs</a:t>
            </a:r>
            <a:r>
              <a:rPr lang="en-US" sz="2000" dirty="0"/>
              <a:t> </a:t>
            </a:r>
            <a:r>
              <a:rPr lang="en-US" sz="2000" dirty="0" err="1"/>
              <a:t>Koster</a:t>
            </a:r>
            <a:r>
              <a:rPr lang="en-US" sz="2000" dirty="0"/>
              <a:t>, Frans </a:t>
            </a:r>
            <a:r>
              <a:rPr lang="en-US" sz="2000" dirty="0" err="1"/>
              <a:t>Haeck</a:t>
            </a:r>
            <a:r>
              <a:rPr lang="en-US" sz="2000" dirty="0"/>
              <a:t>, Mike Berg, Marc Hoogkamp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332948-709A-4D5A-B11D-0337BE20AF39}"/>
              </a:ext>
            </a:extLst>
          </p:cNvPr>
          <p:cNvSpPr/>
          <p:nvPr/>
        </p:nvSpPr>
        <p:spPr>
          <a:xfrm>
            <a:off x="0" y="5447763"/>
            <a:ext cx="12192000" cy="141023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D10A96-7779-4A54-9EA4-D1353ACC5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4709" y="5447763"/>
            <a:ext cx="1897291" cy="1066918"/>
          </a:xfrm>
          <a:prstGeom prst="rect">
            <a:avLst/>
          </a:prstGeom>
        </p:spPr>
      </p:pic>
      <p:pic>
        <p:nvPicPr>
          <p:cNvPr id="9" name="Picture 2" descr="Image result for deltion logo">
            <a:extLst>
              <a:ext uri="{FF2B5EF4-FFF2-40B4-BE49-F238E27FC236}">
                <a16:creationId xmlns:a16="http://schemas.microsoft.com/office/drawing/2014/main" id="{12350C19-0DB1-4DAB-94BC-EACCC8F1A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0771" y="6290844"/>
            <a:ext cx="1469648" cy="515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83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2DA69-6C48-4813-83CA-E6842EFE5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Oplossing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3126EE-A114-4281-AABC-C77E10A7369B}"/>
              </a:ext>
            </a:extLst>
          </p:cNvPr>
          <p:cNvSpPr/>
          <p:nvPr/>
        </p:nvSpPr>
        <p:spPr>
          <a:xfrm>
            <a:off x="0" y="5447763"/>
            <a:ext cx="12192000" cy="141023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CAA7FB-84CD-47C8-A5F5-A77AA469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4709" y="5447763"/>
            <a:ext cx="1897291" cy="1066918"/>
          </a:xfrm>
          <a:prstGeom prst="rect">
            <a:avLst/>
          </a:prstGeom>
        </p:spPr>
      </p:pic>
      <p:pic>
        <p:nvPicPr>
          <p:cNvPr id="9" name="Picture 2" descr="Image result for deltion logo">
            <a:extLst>
              <a:ext uri="{FF2B5EF4-FFF2-40B4-BE49-F238E27FC236}">
                <a16:creationId xmlns:a16="http://schemas.microsoft.com/office/drawing/2014/main" id="{813A3B6C-048E-497F-81F6-A7EC370F0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0771" y="6290844"/>
            <a:ext cx="1469648" cy="515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122F6EB-4016-4E51-B70F-9E1A509DB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742" y="1358148"/>
            <a:ext cx="7044744" cy="3962669"/>
          </a:xfr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D219725-AB3B-4535-8CCA-C1A0AFF4B1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920" y="3696281"/>
            <a:ext cx="143554" cy="1435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D7AE210-B586-42E0-816C-97F48D8163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13" y="3549162"/>
            <a:ext cx="143554" cy="14355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46362E8-123C-42FE-AA61-AFA46229EA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13" y="3731441"/>
            <a:ext cx="143554" cy="1435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BE6A2D-AE76-4EC4-882D-CC09F40C2B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717" y="3708088"/>
            <a:ext cx="143554" cy="14355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940C76B-F529-4DE2-83C3-4A62FE5EF2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798" y="3412455"/>
            <a:ext cx="143554" cy="1435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6E8926C-CEF4-4CED-97C4-D6B90095AC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352" y="3619482"/>
            <a:ext cx="143554" cy="14355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B1CF4B5-FF7D-4C3D-A15C-E5D5056041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979" y="3475928"/>
            <a:ext cx="143554" cy="14355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4564538-CF08-4B7B-9942-95765EC9C7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755" y="3763036"/>
            <a:ext cx="143554" cy="14355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1812B76-1BA8-4135-A5DD-E474994EC6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755" y="4132017"/>
            <a:ext cx="143554" cy="14355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7E24D76-015B-4FE2-B431-BDF326EDC6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625" y="3475645"/>
            <a:ext cx="143554" cy="14355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2581B81-9EAD-4700-BE2D-2A805F3075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425" y="2907640"/>
            <a:ext cx="143554" cy="14355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5F34995-D0D7-4BDC-841E-6F918FC430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092" y="2639287"/>
            <a:ext cx="143554" cy="14355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D6FD1F3-0C99-4B27-A5FB-FDCE0C6E55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337" y="3042607"/>
            <a:ext cx="143554" cy="14355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1E8D02F-DBD9-460D-B964-CCAAC62F9B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551" y="3403868"/>
            <a:ext cx="143554" cy="14355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24BE0E6-7A17-4204-B29D-BD7584307F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1609" y="3880145"/>
            <a:ext cx="143554" cy="14355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291C686-3DB1-43CB-B45C-E6DE08D6FA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825" y="2403724"/>
            <a:ext cx="143554" cy="14355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850C85-882C-405A-BD10-17ED49FE8F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123" y="3113694"/>
            <a:ext cx="143554" cy="14355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9F00FE7-BFC1-440B-A927-CC6F243166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521" y="2899053"/>
            <a:ext cx="143554" cy="14355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7F71455-4C70-402C-8F66-7853023685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77" y="2142729"/>
            <a:ext cx="143554" cy="14355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DB63B8C-909A-4D80-986E-6564120FE0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016" y="1773154"/>
            <a:ext cx="143554" cy="14355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87CEF4C-0D77-4A5B-A554-4E72A5D000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309" y="1508003"/>
            <a:ext cx="143554" cy="14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32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AB35-159B-40B3-9C9A-4AF6AAE55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uitdagingen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6E51-E48D-4DC0-9818-83B62381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 dirty="0"/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1C9E49-1485-4853-88C3-C198B406EA18}"/>
              </a:ext>
            </a:extLst>
          </p:cNvPr>
          <p:cNvSpPr/>
          <p:nvPr/>
        </p:nvSpPr>
        <p:spPr>
          <a:xfrm>
            <a:off x="0" y="5447763"/>
            <a:ext cx="12192000" cy="1410237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8C733-2E0C-4FAE-8AE4-252CF138A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4709" y="5447763"/>
            <a:ext cx="1897291" cy="1066918"/>
          </a:xfrm>
          <a:prstGeom prst="rect">
            <a:avLst/>
          </a:prstGeom>
        </p:spPr>
      </p:pic>
      <p:pic>
        <p:nvPicPr>
          <p:cNvPr id="9" name="Picture 2" descr="Image result for deltion logo">
            <a:extLst>
              <a:ext uri="{FF2B5EF4-FFF2-40B4-BE49-F238E27FC236}">
                <a16:creationId xmlns:a16="http://schemas.microsoft.com/office/drawing/2014/main" id="{6742937C-0578-4439-8E5A-00F8C70C4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0771" y="6290844"/>
            <a:ext cx="1469648" cy="515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5FF03D-A822-4A2A-AD99-061FFC06B9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514" y="641023"/>
            <a:ext cx="4269629" cy="24016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206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12E5E6-57F4-4646-B4DB-7CDBD8D70E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339" y="1244242"/>
            <a:ext cx="4275687" cy="2405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206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F48313-ACC2-44D7-9339-FEA755CF64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929" y="1741217"/>
            <a:ext cx="4275687" cy="2405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206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B56A9DC-4300-4F6B-83AA-D655DA9503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962" y="2407220"/>
            <a:ext cx="4275687" cy="2405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206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5947D1-2A7C-4DCA-B29A-2420CDDBEE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34" y="3042689"/>
            <a:ext cx="4275688" cy="2405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206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52480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</TotalTime>
  <Words>37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Roboto Black</vt:lpstr>
      <vt:lpstr>Office Theme</vt:lpstr>
      <vt:lpstr>PowerPoint Presentation</vt:lpstr>
      <vt:lpstr>Introductie</vt:lpstr>
      <vt:lpstr>Oplossing</vt:lpstr>
      <vt:lpstr>Technische uitdagingen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Hoogkamp</dc:creator>
  <cp:lastModifiedBy>Marc Hoogkamp</cp:lastModifiedBy>
  <cp:revision>8</cp:revision>
  <dcterms:created xsi:type="dcterms:W3CDTF">2017-11-02T16:18:38Z</dcterms:created>
  <dcterms:modified xsi:type="dcterms:W3CDTF">2017-11-03T01:19:42Z</dcterms:modified>
</cp:coreProperties>
</file>

<file path=docProps/thumbnail.jpeg>
</file>